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Keuzedeel Ondernemend gedrag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Les 2 | Interview </a:t>
            </a:r>
            <a:r>
              <a:rPr lang="nl-NL" dirty="0" smtClean="0"/>
              <a:t>voorbereiden</a:t>
            </a:r>
          </a:p>
          <a:p>
            <a:r>
              <a:rPr lang="nl-NL" dirty="0" smtClean="0"/>
              <a:t>Werken </a:t>
            </a:r>
            <a:r>
              <a:rPr lang="nl-NL" smtClean="0"/>
              <a:t>aan oefenopdracht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497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635100" cy="1320800"/>
          </a:xfrm>
        </p:spPr>
        <p:txBody>
          <a:bodyPr>
            <a:normAutofit/>
          </a:bodyPr>
          <a:lstStyle/>
          <a:p>
            <a:r>
              <a:rPr lang="nl-NL" dirty="0"/>
              <a:t>2. Onderzoek je </a:t>
            </a:r>
            <a:r>
              <a:rPr lang="nl-NL" dirty="0" smtClean="0"/>
              <a:t>werkomgeving (interview)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80160"/>
            <a:ext cx="10635100" cy="5669279"/>
          </a:xfrm>
        </p:spPr>
        <p:txBody>
          <a:bodyPr>
            <a:normAutofit/>
          </a:bodyPr>
          <a:lstStyle/>
          <a:p>
            <a:r>
              <a:rPr lang="nl-NL" dirty="0" smtClean="0"/>
              <a:t>Hoe </a:t>
            </a:r>
            <a:r>
              <a:rPr lang="nl-NL" dirty="0"/>
              <a:t>zit je werkomgeving in </a:t>
            </a:r>
            <a:r>
              <a:rPr lang="nl-NL" dirty="0" smtClean="0"/>
              <a:t>elkaar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W</a:t>
            </a:r>
            <a:r>
              <a:rPr lang="nl-NL" dirty="0" smtClean="0"/>
              <a:t>ie </a:t>
            </a:r>
            <a:r>
              <a:rPr lang="nl-NL" dirty="0"/>
              <a:t>doet wat op je werk, </a:t>
            </a:r>
            <a:endParaRPr lang="nl-NL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W</a:t>
            </a:r>
            <a:r>
              <a:rPr lang="nl-NL" dirty="0" smtClean="0"/>
              <a:t>ie </a:t>
            </a:r>
            <a:r>
              <a:rPr lang="nl-NL" dirty="0"/>
              <a:t>is belangrijk en waarom, </a:t>
            </a:r>
            <a:endParaRPr lang="nl-NL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W</a:t>
            </a:r>
            <a:r>
              <a:rPr lang="nl-NL" dirty="0" smtClean="0"/>
              <a:t>elke normen en </a:t>
            </a:r>
            <a:r>
              <a:rPr lang="nl-NL" dirty="0"/>
              <a:t>waarden zijn er?</a:t>
            </a:r>
          </a:p>
          <a:p>
            <a:pPr marL="0" indent="0">
              <a:buNone/>
            </a:pPr>
            <a:r>
              <a:rPr lang="nl-NL" dirty="0" smtClean="0"/>
              <a:t>Probeer hierdoor </a:t>
            </a:r>
            <a:r>
              <a:rPr lang="nl-NL" dirty="0"/>
              <a:t>te weten te komen waarom iemand zich gedraagt zoals hij zich gedraagt.</a:t>
            </a:r>
          </a:p>
          <a:p>
            <a:pPr marL="0" indent="0">
              <a:buNone/>
            </a:pPr>
            <a:r>
              <a:rPr lang="nl-NL" dirty="0"/>
              <a:t>Onderzoek je (werk)omgeving in de context van de {lokale/regionale) maatschappij.</a:t>
            </a:r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330" y="3801291"/>
            <a:ext cx="6298889" cy="237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08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Probeer een beeld te krijgen van: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389880"/>
            <a:ext cx="9341877" cy="38807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J</a:t>
            </a:r>
            <a:r>
              <a:rPr lang="nl-NL" dirty="0" smtClean="0"/>
              <a:t>e </a:t>
            </a:r>
            <a:r>
              <a:rPr lang="nl-NL" dirty="0"/>
              <a:t>directe werkplek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Je </a:t>
            </a:r>
            <a:r>
              <a:rPr lang="nl-NL" dirty="0"/>
              <a:t>collega's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Je </a:t>
            </a:r>
            <a:r>
              <a:rPr lang="nl-NL" dirty="0"/>
              <a:t>management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De </a:t>
            </a:r>
            <a:r>
              <a:rPr lang="nl-NL" dirty="0"/>
              <a:t>organisatie als geheel 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De </a:t>
            </a:r>
            <a:r>
              <a:rPr lang="nl-NL" dirty="0"/>
              <a:t>omgeving waarin de organisatie opereert (sector/branche, regio, concurrenten).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405" y="3474311"/>
            <a:ext cx="4134241" cy="2576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79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Verder kijk je naar: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Bredere </a:t>
            </a:r>
            <a:r>
              <a:rPr lang="nl-NL" dirty="0"/>
              <a:t>maatschappelijke verbanden zoals de sociaaleconomische context, politieke en/of </a:t>
            </a:r>
            <a:r>
              <a:rPr lang="nl-NL" dirty="0" smtClean="0"/>
              <a:t>religieuze achtergronden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Wet- en regelgeving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Maatschappelijke </a:t>
            </a:r>
            <a:r>
              <a:rPr lang="nl-NL" dirty="0"/>
              <a:t>ontwikkelingen waar je in je beroepsuitoefening direct of indirect mee te maken hebt.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Ook onderzoek je de verschillende (werk)situaties waarmee je te maken krijgt en de (</a:t>
            </a:r>
            <a:r>
              <a:rPr lang="nl-NL" dirty="0" smtClean="0"/>
              <a:t>werk)omstandigheden waaronder </a:t>
            </a:r>
            <a:r>
              <a:rPr lang="nl-NL" dirty="0"/>
              <a:t>je prestaties levert. 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059" y="3833954"/>
            <a:ext cx="4746855" cy="263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24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C7D7CBF8D5594CA3EABCC0E0169620" ma:contentTypeVersion="10" ma:contentTypeDescription="Een nieuw document maken." ma:contentTypeScope="" ma:versionID="d7fb8ae9b96a9cdb82831b9846d4c9dc">
  <xsd:schema xmlns:xsd="http://www.w3.org/2001/XMLSchema" xmlns:xs="http://www.w3.org/2001/XMLSchema" xmlns:p="http://schemas.microsoft.com/office/2006/metadata/properties" xmlns:ns3="1f671bd0-527c-4d2a-98b8-6946169f1e35" xmlns:ns4="7b9f8bbe-82d2-46a4-909f-9c23c02db697" targetNamespace="http://schemas.microsoft.com/office/2006/metadata/properties" ma:root="true" ma:fieldsID="44df13006c4d1b8710a8bdf93e72db5d" ns3:_="" ns4:_="">
    <xsd:import namespace="1f671bd0-527c-4d2a-98b8-6946169f1e35"/>
    <xsd:import namespace="7b9f8bbe-82d2-46a4-909f-9c23c02db69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671bd0-527c-4d2a-98b8-6946169f1e3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9f8bbe-82d2-46a4-909f-9c23c02db6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22EA53-7C96-428F-AA60-D19CD4E656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4FA15B-2AFD-4A60-97DA-24AA02F2C6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671bd0-527c-4d2a-98b8-6946169f1e35"/>
    <ds:schemaRef ds:uri="7b9f8bbe-82d2-46a4-909f-9c23c02db6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643311F-E119-4979-B975-42C39473E87A}">
  <ds:schemaRefs>
    <ds:schemaRef ds:uri="1f671bd0-527c-4d2a-98b8-6946169f1e3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b9f8bbe-82d2-46a4-909f-9c23c02db69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498</TotalTime>
  <Words>162</Words>
  <Application>Microsoft Office PowerPoint</Application>
  <PresentationFormat>Breedbeeld</PresentationFormat>
  <Paragraphs>21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Trebuchet MS</vt:lpstr>
      <vt:lpstr>Wingdings</vt:lpstr>
      <vt:lpstr>Wingdings 3</vt:lpstr>
      <vt:lpstr>Facet</vt:lpstr>
      <vt:lpstr>Keuzedeel Ondernemend gedrag</vt:lpstr>
      <vt:lpstr>2. Onderzoek je werkomgeving (interview) </vt:lpstr>
      <vt:lpstr>Probeer een beeld te krijgen van: </vt:lpstr>
      <vt:lpstr>Verder kijk je naar: 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Simon Poelman</dc:creator>
  <cp:lastModifiedBy>Simon Poelman</cp:lastModifiedBy>
  <cp:revision>4</cp:revision>
  <dcterms:created xsi:type="dcterms:W3CDTF">2020-02-26T07:53:41Z</dcterms:created>
  <dcterms:modified xsi:type="dcterms:W3CDTF">2020-03-03T21:15:19Z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0x01010002C7D7CBF8D5594CA3EABCC0E0169620</vt:lpwstr>
  </property>
</Properties>
</file>